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2" d="100"/>
          <a:sy n="72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789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35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35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6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91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5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58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06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338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187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366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A0316-5051-4E2D-9C0E-2C78C4BD701A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6F0E7-A2E7-4C7B-97C4-F779ED2A23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86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1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1028161"/>
              </p:ext>
            </p:extLst>
          </p:nvPr>
        </p:nvGraphicFramePr>
        <p:xfrm>
          <a:off x="3856382" y="315385"/>
          <a:ext cx="4545495" cy="6431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56382" y="315385"/>
                        <a:ext cx="4545495" cy="6431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540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770569"/>
              </p:ext>
            </p:extLst>
          </p:nvPr>
        </p:nvGraphicFramePr>
        <p:xfrm>
          <a:off x="3710608" y="52860"/>
          <a:ext cx="4809259" cy="6805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10608" y="52860"/>
                        <a:ext cx="4809259" cy="68051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5310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827215"/>
              </p:ext>
            </p:extLst>
          </p:nvPr>
        </p:nvGraphicFramePr>
        <p:xfrm>
          <a:off x="3405809" y="195594"/>
          <a:ext cx="4708164" cy="66624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05809" y="195594"/>
                        <a:ext cx="4708164" cy="66624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24595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1166165"/>
              </p:ext>
            </p:extLst>
          </p:nvPr>
        </p:nvGraphicFramePr>
        <p:xfrm>
          <a:off x="3339549" y="101830"/>
          <a:ext cx="4678016" cy="6619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9549" y="101830"/>
                        <a:ext cx="4678016" cy="6619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1355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704808"/>
              </p:ext>
            </p:extLst>
          </p:nvPr>
        </p:nvGraphicFramePr>
        <p:xfrm>
          <a:off x="3419061" y="214346"/>
          <a:ext cx="4625009" cy="6544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19061" y="214346"/>
                        <a:ext cx="4625009" cy="65447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812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317667"/>
              </p:ext>
            </p:extLst>
          </p:nvPr>
        </p:nvGraphicFramePr>
        <p:xfrm>
          <a:off x="3260035" y="-10688"/>
          <a:ext cx="4853938" cy="686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60035" y="-10688"/>
                        <a:ext cx="4853938" cy="686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4967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4585650"/>
              </p:ext>
            </p:extLst>
          </p:nvPr>
        </p:nvGraphicFramePr>
        <p:xfrm>
          <a:off x="3326296" y="83076"/>
          <a:ext cx="4787677" cy="67749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26296" y="83076"/>
                        <a:ext cx="4787677" cy="67749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460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1797180"/>
              </p:ext>
            </p:extLst>
          </p:nvPr>
        </p:nvGraphicFramePr>
        <p:xfrm>
          <a:off x="3339548" y="101830"/>
          <a:ext cx="4774425" cy="6756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9548" y="101830"/>
                        <a:ext cx="4774425" cy="67561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9947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6213635"/>
              </p:ext>
            </p:extLst>
          </p:nvPr>
        </p:nvGraphicFramePr>
        <p:xfrm>
          <a:off x="3313043" y="64322"/>
          <a:ext cx="4800930" cy="67936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3043" y="64322"/>
                        <a:ext cx="4800930" cy="67936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9817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837771"/>
              </p:ext>
            </p:extLst>
          </p:nvPr>
        </p:nvGraphicFramePr>
        <p:xfrm>
          <a:off x="3458817" y="270604"/>
          <a:ext cx="4638261" cy="65634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58817" y="270604"/>
                        <a:ext cx="4638261" cy="65634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2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373500"/>
              </p:ext>
            </p:extLst>
          </p:nvPr>
        </p:nvGraphicFramePr>
        <p:xfrm>
          <a:off x="3313043" y="64322"/>
          <a:ext cx="4770783" cy="67510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3043" y="64322"/>
                        <a:ext cx="4770783" cy="67510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4321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557316"/>
              </p:ext>
            </p:extLst>
          </p:nvPr>
        </p:nvGraphicFramePr>
        <p:xfrm>
          <a:off x="3286539" y="26818"/>
          <a:ext cx="4784035" cy="6769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86539" y="26818"/>
                        <a:ext cx="4784035" cy="67697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7945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8666290"/>
              </p:ext>
            </p:extLst>
          </p:nvPr>
        </p:nvGraphicFramePr>
        <p:xfrm>
          <a:off x="3313043" y="64323"/>
          <a:ext cx="4784035" cy="6769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3043" y="64323"/>
                        <a:ext cx="4784035" cy="67697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5168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325149"/>
              </p:ext>
            </p:extLst>
          </p:nvPr>
        </p:nvGraphicFramePr>
        <p:xfrm>
          <a:off x="3326296" y="83076"/>
          <a:ext cx="4787677" cy="67749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26296" y="83076"/>
                        <a:ext cx="4787677" cy="67749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9299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901219"/>
              </p:ext>
            </p:extLst>
          </p:nvPr>
        </p:nvGraphicFramePr>
        <p:xfrm>
          <a:off x="3352801" y="120582"/>
          <a:ext cx="4810538" cy="68072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52801" y="120582"/>
                        <a:ext cx="4810538" cy="68072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6539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046339"/>
              </p:ext>
            </p:extLst>
          </p:nvPr>
        </p:nvGraphicFramePr>
        <p:xfrm>
          <a:off x="3286539" y="26818"/>
          <a:ext cx="4797287" cy="67885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86539" y="26818"/>
                        <a:ext cx="4797287" cy="67885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4117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547462"/>
              </p:ext>
            </p:extLst>
          </p:nvPr>
        </p:nvGraphicFramePr>
        <p:xfrm>
          <a:off x="3313043" y="64322"/>
          <a:ext cx="4800930" cy="67936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3043" y="64322"/>
                        <a:ext cx="4800930" cy="67936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5882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9525182"/>
              </p:ext>
            </p:extLst>
          </p:nvPr>
        </p:nvGraphicFramePr>
        <p:xfrm>
          <a:off x="3299791" y="45571"/>
          <a:ext cx="4757531" cy="6732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99791" y="45571"/>
                        <a:ext cx="4757531" cy="67322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1988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3990344"/>
              </p:ext>
            </p:extLst>
          </p:nvPr>
        </p:nvGraphicFramePr>
        <p:xfrm>
          <a:off x="3273287" y="8066"/>
          <a:ext cx="4840686" cy="68499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73287" y="8066"/>
                        <a:ext cx="4840686" cy="68499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60004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1061508"/>
              </p:ext>
            </p:extLst>
          </p:nvPr>
        </p:nvGraphicFramePr>
        <p:xfrm>
          <a:off x="3299791" y="45570"/>
          <a:ext cx="4814182" cy="68124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Acrobat Document" r:id="rId3" imgW="5667219" imgH="8019814" progId="Acrobat.Document.DC">
                  <p:embed/>
                </p:oleObj>
              </mc:Choice>
              <mc:Fallback>
                <p:oleObj name="Acrobat Document" r:id="rId3" imgW="5667219" imgH="801981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99791" y="45570"/>
                        <a:ext cx="4814182" cy="68124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9056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Adobe 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Leverstock Green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leder</dc:creator>
  <cp:lastModifiedBy>leder</cp:lastModifiedBy>
  <cp:revision>5</cp:revision>
  <dcterms:created xsi:type="dcterms:W3CDTF">2025-10-07T21:49:41Z</dcterms:created>
  <dcterms:modified xsi:type="dcterms:W3CDTF">2025-10-07T22:04:26Z</dcterms:modified>
</cp:coreProperties>
</file>