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333" r:id="rId5"/>
    <p:sldId id="259" r:id="rId6"/>
    <p:sldId id="260" r:id="rId7"/>
    <p:sldId id="335" r:id="rId8"/>
    <p:sldId id="336" r:id="rId9"/>
    <p:sldId id="337" r:id="rId10"/>
    <p:sldId id="338" r:id="rId11"/>
    <p:sldId id="339" r:id="rId12"/>
    <p:sldId id="340" r:id="rId13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Bartlett" initials="AB" lastIdx="1" clrIdx="0">
    <p:extLst>
      <p:ext uri="{19B8F6BF-5375-455C-9EA6-DF929625EA0E}">
        <p15:presenceInfo xmlns:p15="http://schemas.microsoft.com/office/powerpoint/2012/main" userId="S::Amy.Bartlett@carersinherts.org.uk::7af9642f-4419-4f9c-821d-bdad892734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0C"/>
    <a:srgbClr val="C6D944"/>
    <a:srgbClr val="F6B5D2"/>
    <a:srgbClr val="F8951D"/>
    <a:srgbClr val="262626"/>
    <a:srgbClr val="D50367"/>
    <a:srgbClr val="9E97CA"/>
    <a:srgbClr val="8CBBE7"/>
    <a:srgbClr val="6EB7E4"/>
    <a:srgbClr val="61D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660"/>
  </p:normalViewPr>
  <p:slideViewPr>
    <p:cSldViewPr>
      <p:cViewPr varScale="1">
        <p:scale>
          <a:sx n="68" d="100"/>
          <a:sy n="68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FD688A-F885-46A4-9177-3860848AC9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4D66A-01EF-4B74-BF30-130A64325F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E7C107-BD51-4563-90C3-87D420F1D4BB}" type="datetimeFigureOut">
              <a:rPr lang="en-GB"/>
              <a:pPr>
                <a:defRPr/>
              </a:pPr>
              <a:t>11/10/2022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53AAA-DDCE-4978-A7F6-3577328B7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9D1B5-4608-41B3-A25C-F2FC9F84D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B0DF3A-031F-48D1-B10B-D8CC4A5BCF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409023-C5FC-45CA-A095-49927B3B23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E76C1-0A02-488D-89D8-4A41B310AE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10A3139-E0FA-495A-ABD8-7A5AF1A71247}" type="datetimeFigureOut">
              <a:rPr lang="en-GB"/>
              <a:pPr>
                <a:defRPr/>
              </a:pPr>
              <a:t>11/10/2022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D1B4F7-C6F5-40EC-B8AF-F32BDE9DE6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6" tIns="45903" rIns="91806" bIns="4590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9E52D0-16B9-4EA4-807D-5A21C8105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806" tIns="45903" rIns="91806" bIns="459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60DF9-4A6C-449E-BF0D-13BC20DEA6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DD1F0-D43E-415F-923F-AF244D3FD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D0C5AE-2A3B-4E00-9F60-239F43CC62F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1F99-B020-46AC-976E-F2C7378F3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44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1F99-B020-46AC-976E-F2C7378F3D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0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1F99-B020-46AC-976E-F2C7378F3D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6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1F99-B020-46AC-976E-F2C7378F3D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28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1F99-B020-46AC-976E-F2C7378F3D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32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1F99-B020-46AC-976E-F2C7378F3D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1F99-B020-46AC-976E-F2C7378F3D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1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C5AE-2A3B-4E00-9F60-239F43CC62F5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876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1F99-B020-46AC-976E-F2C7378F3D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8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72387-6542-4035-94A5-D898408AAA8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221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10CA-F543-49C3-9F51-6C419A42AC7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731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04FD-2193-41A0-BB82-B2A35EC625F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99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5743-6132-4A30-9979-07C8CC0DF67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791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F0B1-C74F-4DD1-9B43-B7017575421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277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AE27-46EF-48C6-9C7D-55D6367B740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397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3284-ECDC-4CD7-91D3-9E5E0124B01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115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B0B5-3313-4F15-B489-C34776A714C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318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5E62-04B7-4F1B-ADEA-6B05F2B58C8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623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AFB2-EEA8-48D0-B15B-97706CEDEE6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127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2922-B3C9-4CC5-8F9F-2B2989E9F95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394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9AE27-46EF-48C6-9C7D-55D6367B740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356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cih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7B7373-7567-4572-8869-5AB7A26963F9}"/>
              </a:ext>
            </a:extLst>
          </p:cNvPr>
          <p:cNvSpPr/>
          <p:nvPr/>
        </p:nvSpPr>
        <p:spPr>
          <a:xfrm>
            <a:off x="569807" y="545497"/>
            <a:ext cx="8004386" cy="5767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07" y="2929898"/>
            <a:ext cx="8004386" cy="998203"/>
          </a:xfrm>
        </p:spPr>
        <p:txBody>
          <a:bodyPr>
            <a:normAutofit/>
          </a:bodyPr>
          <a:lstStyle/>
          <a:p>
            <a:r>
              <a:rPr lang="en-GB" sz="6600" b="1" dirty="0"/>
              <a:t>Young Carers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905" y="5398093"/>
            <a:ext cx="6104489" cy="914409"/>
          </a:xfrm>
        </p:spPr>
        <p:txBody>
          <a:bodyPr anchor="t">
            <a:normAutofit/>
          </a:bodyPr>
          <a:lstStyle/>
          <a:p>
            <a:pPr algn="l"/>
            <a:r>
              <a:rPr lang="en-GB" dirty="0"/>
              <a:t>Assembly created with help from a group of school-age Young Carers</a:t>
            </a:r>
          </a:p>
        </p:txBody>
      </p:sp>
      <p:pic>
        <p:nvPicPr>
          <p:cNvPr id="1028" name="Picture 4" descr="Image result for young carers in he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986" y="609593"/>
            <a:ext cx="2374207" cy="157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young carers in her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4941168"/>
            <a:ext cx="1278364" cy="127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Paperclip with solid fill">
            <a:extLst>
              <a:ext uri="{FF2B5EF4-FFF2-40B4-BE49-F238E27FC236}">
                <a16:creationId xmlns:a16="http://schemas.microsoft.com/office/drawing/2014/main" id="{1ACA18E8-BFAA-44BB-8864-54FF0D9BC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188640"/>
            <a:ext cx="1579927" cy="15799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CCE63D-655D-47CA-AD86-CC20C79D1983}"/>
              </a:ext>
            </a:extLst>
          </p:cNvPr>
          <p:cNvSpPr/>
          <p:nvPr/>
        </p:nvSpPr>
        <p:spPr>
          <a:xfrm>
            <a:off x="1096376" y="545494"/>
            <a:ext cx="307272" cy="9144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69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7DED8-1FF4-496C-9F8D-1AA1EE298FAA}"/>
              </a:ext>
            </a:extLst>
          </p:cNvPr>
          <p:cNvSpPr/>
          <p:nvPr/>
        </p:nvSpPr>
        <p:spPr>
          <a:xfrm>
            <a:off x="287524" y="188640"/>
            <a:ext cx="8568951" cy="64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35302"/>
            <a:ext cx="5408657" cy="769562"/>
          </a:xfrm>
        </p:spPr>
        <p:txBody>
          <a:bodyPr>
            <a:normAutofit/>
          </a:bodyPr>
          <a:lstStyle/>
          <a:p>
            <a:r>
              <a:rPr lang="en-GB" b="1" dirty="0"/>
              <a:t>A big hello…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2204864"/>
            <a:ext cx="8568951" cy="7920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from Cleveland &amp; Tokyo!</a:t>
            </a:r>
          </a:p>
        </p:txBody>
      </p:sp>
      <p:pic>
        <p:nvPicPr>
          <p:cNvPr id="7" name="Picture 4" descr="Image result for young carers in herts">
            <a:extLst>
              <a:ext uri="{FF2B5EF4-FFF2-40B4-BE49-F238E27FC236}">
                <a16:creationId xmlns:a16="http://schemas.microsoft.com/office/drawing/2014/main" id="{B2DE03A5-B092-48E2-99CE-CDD3A56A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354" y="323794"/>
            <a:ext cx="1897121" cy="12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DA381-8048-48C7-93E9-A4BE52726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6" y="3120956"/>
            <a:ext cx="3140968" cy="3140968"/>
          </a:xfrm>
          <a:prstGeom prst="rect">
            <a:avLst/>
          </a:prstGeom>
        </p:spPr>
      </p:pic>
      <p:pic>
        <p:nvPicPr>
          <p:cNvPr id="8" name="Picture 7" descr="A black and white cat&#10;&#10;Description automatically generated">
            <a:extLst>
              <a:ext uri="{FF2B5EF4-FFF2-40B4-BE49-F238E27FC236}">
                <a16:creationId xmlns:a16="http://schemas.microsoft.com/office/drawing/2014/main" id="{0B4D20FF-E7DC-4256-B910-92214FA58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12664"/>
            <a:ext cx="314096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3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98388A-DC09-4D22-8BE7-4473A66BF778}"/>
              </a:ext>
            </a:extLst>
          </p:cNvPr>
          <p:cNvSpPr/>
          <p:nvPr/>
        </p:nvSpPr>
        <p:spPr>
          <a:xfrm>
            <a:off x="287524" y="188640"/>
            <a:ext cx="8568951" cy="64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33082"/>
            <a:ext cx="6848817" cy="20478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latin typeface="+mj-lt"/>
                <a:ea typeface="+mj-ea"/>
                <a:cs typeface="+mj-cs"/>
              </a:rPr>
              <a:t>Who we work with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747B2-0478-45AC-A0A5-6D2ADFA1C9E7}"/>
              </a:ext>
            </a:extLst>
          </p:cNvPr>
          <p:cNvSpPr txBox="1"/>
          <p:nvPr/>
        </p:nvSpPr>
        <p:spPr>
          <a:xfrm>
            <a:off x="635571" y="4005064"/>
            <a:ext cx="7767101" cy="291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This might be because they have: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disability or have been unwell for a long time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Additional needs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 addiction </a:t>
            </a:r>
          </a:p>
        </p:txBody>
      </p:sp>
      <p:pic>
        <p:nvPicPr>
          <p:cNvPr id="7" name="Picture 4" descr="Image result for young carers in herts">
            <a:extLst>
              <a:ext uri="{FF2B5EF4-FFF2-40B4-BE49-F238E27FC236}">
                <a16:creationId xmlns:a16="http://schemas.microsoft.com/office/drawing/2014/main" id="{4E772F58-F83C-47BB-A86B-586E2FAE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354" y="334730"/>
            <a:ext cx="1897121" cy="12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0CB0EBA-567A-4BB1-9AC7-B0419251DCA0}"/>
              </a:ext>
            </a:extLst>
          </p:cNvPr>
          <p:cNvSpPr/>
          <p:nvPr/>
        </p:nvSpPr>
        <p:spPr>
          <a:xfrm>
            <a:off x="2627784" y="3446119"/>
            <a:ext cx="1080120" cy="976490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Parent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AACA0FB-F41B-41D9-9F32-98C03248B88C}"/>
              </a:ext>
            </a:extLst>
          </p:cNvPr>
          <p:cNvSpPr/>
          <p:nvPr/>
        </p:nvSpPr>
        <p:spPr>
          <a:xfrm>
            <a:off x="1281663" y="3432866"/>
            <a:ext cx="1080120" cy="976490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Sister / Brother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9D96D31-E9AF-4D50-B069-2E53B3CAE8A6}"/>
              </a:ext>
            </a:extLst>
          </p:cNvPr>
          <p:cNvSpPr/>
          <p:nvPr/>
        </p:nvSpPr>
        <p:spPr>
          <a:xfrm>
            <a:off x="3979062" y="3446119"/>
            <a:ext cx="1080120" cy="976490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Grandparent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BC6259-DEA6-4FEF-8B56-380828642BB8}"/>
              </a:ext>
            </a:extLst>
          </p:cNvPr>
          <p:cNvSpPr/>
          <p:nvPr/>
        </p:nvSpPr>
        <p:spPr>
          <a:xfrm>
            <a:off x="5325183" y="3429000"/>
            <a:ext cx="1080120" cy="976490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Other family member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C601EF5-8BEF-4FED-9BFB-D5E5E47F42FF}"/>
              </a:ext>
            </a:extLst>
          </p:cNvPr>
          <p:cNvSpPr/>
          <p:nvPr/>
        </p:nvSpPr>
        <p:spPr>
          <a:xfrm>
            <a:off x="6665339" y="3446119"/>
            <a:ext cx="1080120" cy="976490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Close friend / neighbour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AD7A02-422F-4656-84E9-1993CF4395B8}"/>
              </a:ext>
            </a:extLst>
          </p:cNvPr>
          <p:cNvSpPr txBox="1"/>
          <p:nvPr/>
        </p:nvSpPr>
        <p:spPr>
          <a:xfrm>
            <a:off x="287525" y="2114698"/>
            <a:ext cx="85689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We work with children at any 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Every family is different.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Young carers help lots of different family members including:</a:t>
            </a:r>
          </a:p>
        </p:txBody>
      </p:sp>
    </p:spTree>
    <p:extLst>
      <p:ext uri="{BB962C8B-B14F-4D97-AF65-F5344CB8AC3E}">
        <p14:creationId xmlns:p14="http://schemas.microsoft.com/office/powerpoint/2010/main" val="5749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0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7DED8-1FF4-496C-9F8D-1AA1EE298FAA}"/>
              </a:ext>
            </a:extLst>
          </p:cNvPr>
          <p:cNvSpPr/>
          <p:nvPr/>
        </p:nvSpPr>
        <p:spPr>
          <a:xfrm>
            <a:off x="287524" y="188640"/>
            <a:ext cx="8568951" cy="64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41" y="1412776"/>
            <a:ext cx="7416824" cy="769562"/>
          </a:xfrm>
        </p:spPr>
        <p:txBody>
          <a:bodyPr>
            <a:normAutofit/>
          </a:bodyPr>
          <a:lstStyle/>
          <a:p>
            <a:r>
              <a:rPr lang="en-US" sz="3600" b="1" dirty="0"/>
              <a:t>What a Young Carer might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1" cy="45906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Young Carers do lots of different things to help at home, including:</a:t>
            </a:r>
          </a:p>
          <a:p>
            <a:endParaRPr lang="en-US" sz="2400" dirty="0"/>
          </a:p>
          <a:p>
            <a:r>
              <a:rPr lang="en-US" sz="2400" dirty="0"/>
              <a:t>Getting themselves up and ready for school</a:t>
            </a:r>
          </a:p>
          <a:p>
            <a:r>
              <a:rPr lang="en-US" sz="2400" dirty="0"/>
              <a:t>Helping with cleaning/cooking/laundry</a:t>
            </a:r>
          </a:p>
          <a:p>
            <a:r>
              <a:rPr lang="en-US" sz="2400" dirty="0"/>
              <a:t>Supporting someone with getting washed/dressed</a:t>
            </a:r>
          </a:p>
          <a:p>
            <a:r>
              <a:rPr lang="en-US" sz="2400" dirty="0"/>
              <a:t>Fetching things around the house</a:t>
            </a:r>
          </a:p>
          <a:p>
            <a:r>
              <a:rPr lang="en-US" sz="2400" dirty="0"/>
              <a:t>Worrying about someone not being ok when you’re not with them or seeing them upset</a:t>
            </a:r>
          </a:p>
        </p:txBody>
      </p:sp>
      <p:pic>
        <p:nvPicPr>
          <p:cNvPr id="7" name="Picture 4" descr="Image result for young carers in herts">
            <a:extLst>
              <a:ext uri="{FF2B5EF4-FFF2-40B4-BE49-F238E27FC236}">
                <a16:creationId xmlns:a16="http://schemas.microsoft.com/office/drawing/2014/main" id="{B2DE03A5-B092-48E2-99CE-CDD3A56A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354" y="323794"/>
            <a:ext cx="1897121" cy="12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18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7DED8-1FF4-496C-9F8D-1AA1EE298FAA}"/>
              </a:ext>
            </a:extLst>
          </p:cNvPr>
          <p:cNvSpPr/>
          <p:nvPr/>
        </p:nvSpPr>
        <p:spPr>
          <a:xfrm>
            <a:off x="287524" y="188640"/>
            <a:ext cx="8568951" cy="64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35302"/>
            <a:ext cx="5408657" cy="769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we can help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2204864"/>
            <a:ext cx="8568951" cy="40324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Visit</a:t>
            </a:r>
          </a:p>
          <a:p>
            <a:r>
              <a:rPr lang="en-US" sz="2400" dirty="0"/>
              <a:t>We will talk to about being a young carer and how this can affect you</a:t>
            </a:r>
          </a:p>
          <a:p>
            <a:r>
              <a:rPr lang="en-US" sz="2400" dirty="0"/>
              <a:t>We make a plan about what might help you and who else can support your family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will also check on you to see if things have changed and if you need any more help.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4" descr="Image result for young carers in herts">
            <a:extLst>
              <a:ext uri="{FF2B5EF4-FFF2-40B4-BE49-F238E27FC236}">
                <a16:creationId xmlns:a16="http://schemas.microsoft.com/office/drawing/2014/main" id="{B2DE03A5-B092-48E2-99CE-CDD3A56A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354" y="323794"/>
            <a:ext cx="1897121" cy="12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7DED8-1FF4-496C-9F8D-1AA1EE298FAA}"/>
              </a:ext>
            </a:extLst>
          </p:cNvPr>
          <p:cNvSpPr/>
          <p:nvPr/>
        </p:nvSpPr>
        <p:spPr>
          <a:xfrm>
            <a:off x="287524" y="188640"/>
            <a:ext cx="8568951" cy="64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1435302"/>
            <a:ext cx="8136904" cy="769562"/>
          </a:xfrm>
        </p:spPr>
        <p:txBody>
          <a:bodyPr>
            <a:normAutofit/>
          </a:bodyPr>
          <a:lstStyle/>
          <a:p>
            <a:r>
              <a:rPr lang="en-US" sz="3200" b="1" dirty="0"/>
              <a:t>What you can get involved with: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3186369"/>
            <a:ext cx="8568951" cy="9763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Activities &amp; Residentials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4" descr="Image result for young carers in herts">
            <a:extLst>
              <a:ext uri="{FF2B5EF4-FFF2-40B4-BE49-F238E27FC236}">
                <a16:creationId xmlns:a16="http://schemas.microsoft.com/office/drawing/2014/main" id="{B2DE03A5-B092-48E2-99CE-CDD3A56A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354" y="323794"/>
            <a:ext cx="1897121" cy="12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10A57B-B741-46BC-A697-C194E699C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3" y="2909064"/>
            <a:ext cx="2508939" cy="2507317"/>
          </a:xfrm>
          <a:prstGeom prst="rect">
            <a:avLst/>
          </a:prstGeom>
        </p:spPr>
      </p:pic>
      <p:pic>
        <p:nvPicPr>
          <p:cNvPr id="8" name="Picture 7" descr="A picture containing water, outdoor, boat, yellow&#10;&#10;Description automatically generated">
            <a:extLst>
              <a:ext uri="{FF2B5EF4-FFF2-40B4-BE49-F238E27FC236}">
                <a16:creationId xmlns:a16="http://schemas.microsoft.com/office/drawing/2014/main" id="{45E254EF-01D1-4C1F-8FEE-676976FAA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09" y="2909064"/>
            <a:ext cx="2506591" cy="2507317"/>
          </a:xfrm>
          <a:prstGeom prst="rect">
            <a:avLst/>
          </a:prstGeom>
        </p:spPr>
      </p:pic>
      <p:pic>
        <p:nvPicPr>
          <p:cNvPr id="10" name="Picture 9" descr="A picture containing tree, outdoor, ground, person&#10;&#10;Description automatically generated">
            <a:extLst>
              <a:ext uri="{FF2B5EF4-FFF2-40B4-BE49-F238E27FC236}">
                <a16:creationId xmlns:a16="http://schemas.microsoft.com/office/drawing/2014/main" id="{5BA562D2-419D-4B35-AA9B-234733A83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67" y="2909789"/>
            <a:ext cx="2506592" cy="2506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9CA3DA-B0DE-4131-84A0-D822A7DDAFDB}"/>
              </a:ext>
            </a:extLst>
          </p:cNvPr>
          <p:cNvSpPr txBox="1"/>
          <p:nvPr/>
        </p:nvSpPr>
        <p:spPr>
          <a:xfrm>
            <a:off x="287524" y="5745450"/>
            <a:ext cx="8568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/>
              <a:t>This year we have done: archery, kayaking, crafting, indoor skiing, lawn bowls, art, badminton… and more!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38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4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7DED8-1FF4-496C-9F8D-1AA1EE298FAA}"/>
              </a:ext>
            </a:extLst>
          </p:cNvPr>
          <p:cNvSpPr/>
          <p:nvPr/>
        </p:nvSpPr>
        <p:spPr>
          <a:xfrm>
            <a:off x="287524" y="188640"/>
            <a:ext cx="8568951" cy="64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196752"/>
            <a:ext cx="8568951" cy="561806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Young Carers Council</a:t>
            </a:r>
          </a:p>
          <a:p>
            <a:r>
              <a:rPr lang="en-US" sz="2400" dirty="0"/>
              <a:t>Carers Passport discount card</a:t>
            </a:r>
          </a:p>
          <a:p>
            <a:r>
              <a:rPr lang="en-US" sz="2400" dirty="0"/>
              <a:t>Virtual activities</a:t>
            </a:r>
          </a:p>
          <a:p>
            <a:r>
              <a:rPr lang="en-US" sz="2400" dirty="0"/>
              <a:t>Young Carers Annual Conference</a:t>
            </a:r>
          </a:p>
          <a:p>
            <a:pPr marL="0" indent="0">
              <a:buNone/>
            </a:pPr>
            <a:r>
              <a:rPr lang="en-US" sz="2400" dirty="0"/>
              <a:t>This year: ‘This is Real Life…’ theme, 100 Young Carers, six different workshops including drumming, cooking, upcycling and art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4" descr="Image result for young carers in herts">
            <a:extLst>
              <a:ext uri="{FF2B5EF4-FFF2-40B4-BE49-F238E27FC236}">
                <a16:creationId xmlns:a16="http://schemas.microsoft.com/office/drawing/2014/main" id="{B2DE03A5-B092-48E2-99CE-CDD3A56A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354" y="323794"/>
            <a:ext cx="1897121" cy="12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2FAD6EBE-182C-47B0-A5D0-B6F088A2F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34646"/>
            <a:ext cx="2699791" cy="1869086"/>
          </a:xfrm>
          <a:prstGeom prst="rect">
            <a:avLst/>
          </a:prstGeom>
        </p:spPr>
      </p:pic>
      <p:pic>
        <p:nvPicPr>
          <p:cNvPr id="12" name="Picture 11" descr="A picture containing colorful, doll&#10;&#10;Description automatically generated">
            <a:extLst>
              <a:ext uri="{FF2B5EF4-FFF2-40B4-BE49-F238E27FC236}">
                <a16:creationId xmlns:a16="http://schemas.microsoft.com/office/drawing/2014/main" id="{608FA958-E866-4522-AD15-44F1FE520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65787"/>
            <a:ext cx="1897121" cy="16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83C10B-722C-49C5-BA5F-5A8549B62A21}"/>
              </a:ext>
            </a:extLst>
          </p:cNvPr>
          <p:cNvSpPr/>
          <p:nvPr/>
        </p:nvSpPr>
        <p:spPr>
          <a:xfrm>
            <a:off x="287524" y="188640"/>
            <a:ext cx="8568951" cy="64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 descr="Image result for young carers in herts">
            <a:extLst>
              <a:ext uri="{FF2B5EF4-FFF2-40B4-BE49-F238E27FC236}">
                <a16:creationId xmlns:a16="http://schemas.microsoft.com/office/drawing/2014/main" id="{65A653D7-9CA8-4395-BBBF-1E49892F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354" y="334730"/>
            <a:ext cx="1897121" cy="12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59" y="1101251"/>
            <a:ext cx="7208857" cy="1340768"/>
          </a:xfrm>
        </p:spPr>
        <p:txBody>
          <a:bodyPr>
            <a:normAutofit/>
          </a:bodyPr>
          <a:lstStyle/>
          <a:p>
            <a:r>
              <a:rPr lang="en-GB" sz="3600" b="1" dirty="0"/>
              <a:t>Young Carer quotes: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EEC7AE9-6DF2-43F1-B5DD-B06CB9385C82}"/>
              </a:ext>
            </a:extLst>
          </p:cNvPr>
          <p:cNvSpPr/>
          <p:nvPr/>
        </p:nvSpPr>
        <p:spPr>
          <a:xfrm>
            <a:off x="6415640" y="2284926"/>
            <a:ext cx="1944216" cy="1829030"/>
          </a:xfrm>
          <a:prstGeom prst="wedgeRoundRectCallout">
            <a:avLst>
              <a:gd name="adj1" fmla="val -21392"/>
              <a:gd name="adj2" fmla="val 6890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I find it hard to concentrate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33EFA4A-ACFE-424C-B136-EE71B63C267D}"/>
              </a:ext>
            </a:extLst>
          </p:cNvPr>
          <p:cNvSpPr/>
          <p:nvPr/>
        </p:nvSpPr>
        <p:spPr>
          <a:xfrm>
            <a:off x="4596314" y="4336274"/>
            <a:ext cx="1944216" cy="1829030"/>
          </a:xfrm>
          <a:prstGeom prst="wedgeRoundRectCallout">
            <a:avLst>
              <a:gd name="adj1" fmla="val -21392"/>
              <a:gd name="adj2" fmla="val 6890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It makes me feel like me helping someone has saved a life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EBEFC092-8D6B-4545-BA11-94DDCD16EAFD}"/>
              </a:ext>
            </a:extLst>
          </p:cNvPr>
          <p:cNvSpPr/>
          <p:nvPr/>
        </p:nvSpPr>
        <p:spPr>
          <a:xfrm>
            <a:off x="3599891" y="2291453"/>
            <a:ext cx="1944216" cy="1829030"/>
          </a:xfrm>
          <a:prstGeom prst="wedgeRoundRectCallout">
            <a:avLst>
              <a:gd name="adj1" fmla="val -21392"/>
              <a:gd name="adj2" fmla="val 6890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am worried about my them a lot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9D64692-9E40-4687-BC85-AE491ED6E041}"/>
              </a:ext>
            </a:extLst>
          </p:cNvPr>
          <p:cNvSpPr/>
          <p:nvPr/>
        </p:nvSpPr>
        <p:spPr>
          <a:xfrm>
            <a:off x="784142" y="2282754"/>
            <a:ext cx="1944216" cy="1829030"/>
          </a:xfrm>
          <a:prstGeom prst="wedgeRoundRectCallout">
            <a:avLst>
              <a:gd name="adj1" fmla="val -21392"/>
              <a:gd name="adj2" fmla="val 6890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What would help? To get a rest from caring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07F7E971-B9FB-4A2D-A365-6C1FFE0614E1}"/>
              </a:ext>
            </a:extLst>
          </p:cNvPr>
          <p:cNvSpPr/>
          <p:nvPr/>
        </p:nvSpPr>
        <p:spPr>
          <a:xfrm>
            <a:off x="1756250" y="4336274"/>
            <a:ext cx="1944216" cy="1829030"/>
          </a:xfrm>
          <a:prstGeom prst="wedgeRoundRectCallout">
            <a:avLst>
              <a:gd name="adj1" fmla="val -21392"/>
              <a:gd name="adj2" fmla="val 6890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would help? Meeting up with other young carers</a:t>
            </a:r>
          </a:p>
        </p:txBody>
      </p:sp>
    </p:spTree>
    <p:extLst>
      <p:ext uri="{BB962C8B-B14F-4D97-AF65-F5344CB8AC3E}">
        <p14:creationId xmlns:p14="http://schemas.microsoft.com/office/powerpoint/2010/main" val="13640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7DED8-1FF4-496C-9F8D-1AA1EE298FAA}"/>
              </a:ext>
            </a:extLst>
          </p:cNvPr>
          <p:cNvSpPr/>
          <p:nvPr/>
        </p:nvSpPr>
        <p:spPr>
          <a:xfrm>
            <a:off x="287524" y="188640"/>
            <a:ext cx="8568951" cy="64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35302"/>
            <a:ext cx="6192688" cy="769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to do if you think you’re a Young Carer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988840"/>
            <a:ext cx="8568951" cy="4825977"/>
          </a:xfrm>
        </p:spPr>
        <p:txBody>
          <a:bodyPr anchor="ctr">
            <a:normAutofit/>
          </a:bodyPr>
          <a:lstStyle/>
          <a:p>
            <a:pPr marL="457200">
              <a:spcAft>
                <a:spcPts val="600"/>
              </a:spcAft>
              <a:defRPr/>
            </a:pPr>
            <a:r>
              <a:rPr lang="en-US" altLang="en-US" sz="2400" dirty="0"/>
              <a:t>Talk to your teacher or Young Carers Lead</a:t>
            </a:r>
          </a:p>
          <a:p>
            <a:pPr>
              <a:spcAft>
                <a:spcPts val="600"/>
              </a:spcAft>
              <a:defRPr/>
            </a:pPr>
            <a:endParaRPr lang="en-US" altLang="en-US" sz="2400" dirty="0"/>
          </a:p>
          <a:p>
            <a:pPr marL="457200">
              <a:spcAft>
                <a:spcPts val="600"/>
              </a:spcAft>
              <a:defRPr/>
            </a:pPr>
            <a:r>
              <a:rPr lang="en-US" altLang="en-US" sz="2400" dirty="0"/>
              <a:t>Ask an adult in your family to call us on 01992 586 969</a:t>
            </a:r>
          </a:p>
          <a:p>
            <a:pPr marL="457200">
              <a:spcAft>
                <a:spcPts val="600"/>
              </a:spcAft>
              <a:defRPr/>
            </a:pPr>
            <a:endParaRPr lang="en-US" altLang="en-US" sz="2400" dirty="0"/>
          </a:p>
          <a:p>
            <a:pPr marL="457200">
              <a:spcAft>
                <a:spcPts val="600"/>
              </a:spcAft>
              <a:defRPr/>
            </a:pPr>
            <a:r>
              <a:rPr lang="en-US" altLang="en-US" sz="2400" dirty="0"/>
              <a:t>Ask an adult in your family to look at our website </a:t>
            </a:r>
            <a:r>
              <a:rPr lang="en-US" alt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www.ycih.org</a:t>
            </a:r>
            <a:endParaRPr lang="en-US" altLang="en-US" sz="2400" dirty="0"/>
          </a:p>
        </p:txBody>
      </p:sp>
      <p:pic>
        <p:nvPicPr>
          <p:cNvPr id="7" name="Picture 4" descr="Image result for young carers in herts">
            <a:extLst>
              <a:ext uri="{FF2B5EF4-FFF2-40B4-BE49-F238E27FC236}">
                <a16:creationId xmlns:a16="http://schemas.microsoft.com/office/drawing/2014/main" id="{B2DE03A5-B092-48E2-99CE-CDD3A56A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354" y="323794"/>
            <a:ext cx="1897121" cy="12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Young Carers Secondary School Assembly - update 180121 -  background edit">
  <a:themeElements>
    <a:clrScheme name="CinH colours AB">
      <a:dk1>
        <a:srgbClr val="1B1464"/>
      </a:dk1>
      <a:lt1>
        <a:srgbClr val="FFFFFF"/>
      </a:lt1>
      <a:dk2>
        <a:srgbClr val="1B1464"/>
      </a:dk2>
      <a:lt2>
        <a:srgbClr val="FFFFFF"/>
      </a:lt2>
      <a:accent1>
        <a:srgbClr val="1B1464"/>
      </a:accent1>
      <a:accent2>
        <a:srgbClr val="C7DB4A"/>
      </a:accent2>
      <a:accent3>
        <a:srgbClr val="89BBE5"/>
      </a:accent3>
      <a:accent4>
        <a:srgbClr val="9D98CA"/>
      </a:accent4>
      <a:accent5>
        <a:srgbClr val="FFFFFF"/>
      </a:accent5>
      <a:accent6>
        <a:srgbClr val="FFFFFF"/>
      </a:accent6>
      <a:hlink>
        <a:srgbClr val="89BBE5"/>
      </a:hlink>
      <a:folHlink>
        <a:srgbClr val="89BB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5B440753FEE41BB4621A05C211E64" ma:contentTypeVersion="18" ma:contentTypeDescription="Create a new document." ma:contentTypeScope="" ma:versionID="dcab65ede0e0e267e7d3789ef6bafbc4">
  <xsd:schema xmlns:xsd="http://www.w3.org/2001/XMLSchema" xmlns:xs="http://www.w3.org/2001/XMLSchema" xmlns:p="http://schemas.microsoft.com/office/2006/metadata/properties" xmlns:ns2="7024ccae-ac65-48c1-8fe6-21d4d26f89c4" xmlns:ns3="2b57dc70-0f33-429f-ac9f-bbccc76965b5" xmlns:ns4="8934fc76-d6a3-475c-83e7-ef2145032acb" targetNamespace="http://schemas.microsoft.com/office/2006/metadata/properties" ma:root="true" ma:fieldsID="2b44066fdd7729fda7af28079ac24ffa" ns2:_="" ns3:_="" ns4:_="">
    <xsd:import namespace="7024ccae-ac65-48c1-8fe6-21d4d26f89c4"/>
    <xsd:import namespace="2b57dc70-0f33-429f-ac9f-bbccc76965b5"/>
    <xsd:import namespace="8934fc76-d6a3-475c-83e7-ef2145032a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4ccae-ac65-48c1-8fe6-21d4d26f89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7dc70-0f33-429f-ac9f-bbccc7696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0b1aa77-3ce1-4e3a-af0f-3900049431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4fc76-d6a3-475c-83e7-ef2145032acb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5617fc73-e999-473c-8430-4ac981576373}" ma:internalName="TaxCatchAll" ma:showField="CatchAllData" ma:web="8934fc76-d6a3-475c-83e7-ef2145032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34fc76-d6a3-475c-83e7-ef2145032acb" xsi:nil="true"/>
    <lcf76f155ced4ddcb4097134ff3c332f xmlns="2b57dc70-0f33-429f-ac9f-bbccc76965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665466-B99E-4EDD-A212-DCCD5C7AAF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DA6EA5-03E2-4A3E-96C9-A68A0048E0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24ccae-ac65-48c1-8fe6-21d4d26f89c4"/>
    <ds:schemaRef ds:uri="2b57dc70-0f33-429f-ac9f-bbccc76965b5"/>
    <ds:schemaRef ds:uri="8934fc76-d6a3-475c-83e7-ef2145032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838736-3960-4FE4-A5D1-1E6D4B3B5B1D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024ccae-ac65-48c1-8fe6-21d4d26f89c4"/>
    <ds:schemaRef ds:uri="http://purl.org/dc/dcmitype/"/>
    <ds:schemaRef ds:uri="8934fc76-d6a3-475c-83e7-ef2145032acb"/>
    <ds:schemaRef ds:uri="http://purl.org/dc/terms/"/>
    <ds:schemaRef ds:uri="2b57dc70-0f33-429f-ac9f-bbccc76965b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381</Words>
  <Application>Microsoft Office PowerPoint</Application>
  <PresentationFormat>On-screen Show (4:3)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Young Carers Secondary School Assembly - update 180121 -  background edit</vt:lpstr>
      <vt:lpstr>Young Carers</vt:lpstr>
      <vt:lpstr>A big hello…</vt:lpstr>
      <vt:lpstr>Who we work with</vt:lpstr>
      <vt:lpstr>What a Young Carer might do</vt:lpstr>
      <vt:lpstr>How we can help you</vt:lpstr>
      <vt:lpstr>What you can get involved with:</vt:lpstr>
      <vt:lpstr>PowerPoint Presentation</vt:lpstr>
      <vt:lpstr>Young Carer quotes:</vt:lpstr>
      <vt:lpstr>What to do if you think you’re a Young Carer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Carers Carers in Hertfordshire</dc:title>
  <dc:creator>Amy Bartlett</dc:creator>
  <cp:lastModifiedBy>Amy Bartlett</cp:lastModifiedBy>
  <cp:revision>55</cp:revision>
  <dcterms:created xsi:type="dcterms:W3CDTF">2021-01-19T14:22:19Z</dcterms:created>
  <dcterms:modified xsi:type="dcterms:W3CDTF">2022-10-11T09:37:48Z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0x0101008755B440753FEE41BB4621A05C211E64</vt:lpwstr>
  </property>
  <property fmtid="{D5CDD505-2E9C-101B-9397-08002B2CF9AE}" pid="3" name="MediaServiceImageTags">
    <vt:lpwstr/>
  </property>
</Properties>
</file>